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62" r:id="rId3"/>
    <p:sldId id="257" r:id="rId4"/>
    <p:sldId id="258" r:id="rId5"/>
    <p:sldId id="259" r:id="rId6"/>
    <p:sldId id="260" r:id="rId7"/>
    <p:sldId id="261" r:id="rId8"/>
  </p:sldIdLst>
  <p:sldSz type="screen4x3" cy="6858000" cx="9144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Титульный слайд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0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01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algn="l" indent="0" marL="0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48602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03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4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21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2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2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Вертикальный заголовок и текс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10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Заголовок 2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85" name="Содержимое 26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58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587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p>
            <a:endParaRPr lang="ru-RU"/>
          </a:p>
        </p:txBody>
      </p:sp>
      <p:sp>
        <p:nvSpPr>
          <p:cNvPr id="1048588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Заголовок раздела">
    <p:bg>
      <p:bgRef idx="1003">
        <a:schemeClr val="bg2"/>
      </p:bgRef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2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algn="r" indent="0" marL="0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2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28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  <p:sp>
        <p:nvSpPr>
          <p:cNvPr id="1048630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anchor="t" rtlCol="0"/>
          <a:lstStyle>
            <a:lvl1pPr algn="r"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32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3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34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3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6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Сравнение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38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indent="0" marL="0">
              <a:buNone/>
              <a:defRPr baseline="0" b="0" cap="all" sz="180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39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indent="0" marL="0">
              <a:buNone/>
              <a:defRPr baseline="0" b="0" cap="all" sz="180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40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41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4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4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4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  <p:sp>
        <p:nvSpPr>
          <p:cNvPr id="1048645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06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07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Пустой слайд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47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Объект с подписью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50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b="1" sz="20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51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indent="0" marL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52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54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5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Рисунок с подписью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algn="bl" blurRad="1000" dir="5400000" dist="900" endA="500" endPos="10000" rotWithShape="0" stA="49000" sy="-90000"/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dirty="0" kumimoji="0" lang="en-US"/>
          </a:p>
        </p:txBody>
      </p:sp>
      <p:sp>
        <p:nvSpPr>
          <p:cNvPr id="104861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61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  <p:sp>
        <p:nvSpPr>
          <p:cNvPr id="1048618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b="1" sz="20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19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indent="0" marL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ru-RU" smtClean="0"/>
              <a:t>Образец текста</a:t>
            </a:r>
          </a:p>
          <a:p>
            <a:pPr eaLnBrk="1" hangingPunct="1" latinLnBrk="0" lvl="1"/>
            <a:r>
              <a:rPr kumimoji="0" lang="ru-RU" smtClean="0"/>
              <a:t>Второй уровень</a:t>
            </a:r>
          </a:p>
          <a:p>
            <a:pPr eaLnBrk="1" hangingPunct="1" latinLnBrk="0" lvl="2"/>
            <a:r>
              <a:rPr kumimoji="0" lang="ru-RU" smtClean="0"/>
              <a:t>Третий уровень</a:t>
            </a:r>
          </a:p>
          <a:p>
            <a:pPr eaLnBrk="1" hangingPunct="1" latinLnBrk="0" lvl="3"/>
            <a:r>
              <a:rPr kumimoji="0" lang="ru-RU" smtClean="0"/>
              <a:t>Четвертый уровень</a:t>
            </a:r>
          </a:p>
          <a:p>
            <a:pPr eaLnBrk="1" hangingPunct="1" latinLnBrk="0" lvl="4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48578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/>
        </p:spPr>
        <p:txBody>
          <a:bodyPr vert="horz"/>
          <a:lstStyle>
            <a:lvl1pPr algn="l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2554AF-AD3F-47F6-9462-4139C766587C}" type="datetimeFigureOut">
              <a:rPr lang="ru-RU" smtClean="0"/>
              <a:t>15.12.2010</a:t>
            </a:fld>
            <a:endParaRPr lang="ru-RU"/>
          </a:p>
        </p:txBody>
      </p:sp>
      <p:sp>
        <p:nvSpPr>
          <p:cNvPr id="1048579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/>
        </p:spPr>
        <p:txBody>
          <a:bodyPr vert="horz"/>
          <a:lstStyle>
            <a:lvl1pPr algn="r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/>
        </p:spPr>
        <p:txBody>
          <a:bodyPr vert="horz"/>
          <a:lstStyle>
            <a:lvl1pPr algn="r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EFAD48-CB01-4B60-BE07-C83E08145C2A}" type="slidenum">
              <a:rPr lang="ru-RU" smtClean="0"/>
              <a:t>‹#›</a:t>
            </a:fld>
            <a:endParaRPr lang="ru-RU"/>
          </a:p>
        </p:txBody>
      </p:sp>
      <p:sp>
        <p:nvSpPr>
          <p:cNvPr id="1048581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/>
        </p:spPr>
        <p:txBody>
          <a:bodyPr anchor="ctr" vert="horz">
            <a:normAutofit/>
          </a:bodyPr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82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83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aseline="0" cap="all" sz="3600" kern="1200" kumimoji="0">
          <a:solidFill>
            <a:schemeClr val="tx2"/>
          </a:solidFill>
          <a:effectLst>
            <a:reflection algn="bl" blurRad="12700" dir="5400000" endA="300" endPos="55000" rotWithShape="0" stA="48000" sy="-90000"/>
          </a:effectLst>
          <a:latin typeface="+mj-lt"/>
          <a:ea typeface="+mj-ea"/>
          <a:cs typeface="+mj-cs"/>
        </a:defRPr>
      </a:lvl1pPr>
    </p:titleStyle>
    <p:bodyStyle>
      <a:lvl1pPr algn="l" eaLnBrk="1" hangingPunct="1" indent="-342900" latinLnBrk="0" marL="342900" rtl="0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 kumimoji="0">
          <a:solidFill>
            <a:schemeClr val="tx2"/>
          </a:solidFill>
          <a:latin typeface="+mn-lt"/>
          <a:ea typeface="+mn-ea"/>
          <a:cs typeface="+mn-cs"/>
        </a:defRPr>
      </a:lvl1pPr>
      <a:lvl2pPr algn="l" eaLnBrk="1" hangingPunct="1" indent="-285750" latinLnBrk="0" marL="742950" rtl="0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 kumimoji="0">
          <a:solidFill>
            <a:schemeClr val="tx2"/>
          </a:solidFill>
          <a:latin typeface="+mn-lt"/>
          <a:ea typeface="+mn-ea"/>
          <a:cs typeface="+mn-cs"/>
        </a:defRPr>
      </a:lvl2pPr>
      <a:lvl3pPr algn="l" eaLnBrk="1" hangingPunct="1" indent="-228600" latinLnBrk="0" marL="1143000" rtl="0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 kumimoji="0">
          <a:solidFill>
            <a:schemeClr val="tx2"/>
          </a:solidFill>
          <a:latin typeface="+mn-lt"/>
          <a:ea typeface="+mn-ea"/>
          <a:cs typeface="+mn-cs"/>
        </a:defRPr>
      </a:lvl3pPr>
      <a:lvl4pPr algn="l" eaLnBrk="1" hangingPunct="1" indent="-228600" latinLnBrk="0" marL="1600200" rtl="0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 kumimoji="0">
          <a:solidFill>
            <a:schemeClr val="tx2"/>
          </a:solidFill>
          <a:latin typeface="+mn-lt"/>
          <a:ea typeface="+mn-ea"/>
          <a:cs typeface="+mn-cs"/>
        </a:defRPr>
      </a:lvl4pPr>
      <a:lvl5pPr algn="l" eaLnBrk="1" hangingPunct="1" indent="-228600" latinLnBrk="0" marL="2057400" rtl="0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 kumimoji="0">
          <a:solidFill>
            <a:schemeClr val="tx2"/>
          </a:solidFill>
          <a:latin typeface="+mn-lt"/>
          <a:ea typeface="+mn-ea"/>
          <a:cs typeface="+mn-cs"/>
        </a:defRPr>
      </a:lvl5pPr>
      <a:lvl6pPr algn="l" eaLnBrk="1" hangingPunct="1" indent="-228600" latinLnBrk="0" marL="2514600" rtl="0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 kumimoji="0">
          <a:solidFill>
            <a:schemeClr val="tx2"/>
          </a:solidFill>
          <a:latin typeface="+mn-lt"/>
          <a:ea typeface="+mn-ea"/>
          <a:cs typeface="+mn-cs"/>
        </a:defRPr>
      </a:lvl6pPr>
      <a:lvl7pPr algn="l" eaLnBrk="1" hangingPunct="1" indent="-228600" latinLnBrk="0" marL="2971800" rtl="0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 kumimoji="0">
          <a:solidFill>
            <a:schemeClr val="tx2"/>
          </a:solidFill>
          <a:latin typeface="+mn-lt"/>
          <a:ea typeface="+mn-ea"/>
          <a:cs typeface="+mn-cs"/>
        </a:defRPr>
      </a:lvl7pPr>
      <a:lvl8pPr algn="l" eaLnBrk="1" hangingPunct="1" indent="-228600" latinLnBrk="0" marL="3429000" rtl="0">
        <a:spcBef>
          <a:spcPct val="20000"/>
        </a:spcBef>
        <a:buClr>
          <a:schemeClr val="accent1"/>
        </a:buClr>
        <a:buSzPct val="60000"/>
        <a:buFont typeface="Wingdings 2"/>
        <a:buChar char=""/>
        <a:defRPr baseline="0" sz="1600" kern="1200" kumimoji="0">
          <a:solidFill>
            <a:schemeClr val="tx2"/>
          </a:solidFill>
          <a:latin typeface="+mn-lt"/>
          <a:ea typeface="+mn-ea"/>
          <a:cs typeface="+mn-cs"/>
        </a:defRPr>
      </a:lvl8pPr>
      <a:lvl9pPr algn="l" eaLnBrk="1" hangingPunct="1" indent="-228600" latinLnBrk="0" marL="3886200" rtl="0">
        <a:spcBef>
          <a:spcPct val="20000"/>
        </a:spcBef>
        <a:buClr>
          <a:schemeClr val="accent1"/>
        </a:buClr>
        <a:buSzPct val="60000"/>
        <a:buFont typeface="Wingdings 2"/>
        <a:buChar char=""/>
        <a:defRPr baseline="0" sz="1400" kern="1200" kumimoji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-US" lang="ru-RU"/>
              <a:t>М</a:t>
            </a:r>
            <a:r>
              <a:rPr altLang="en-US" lang="ru-RU"/>
              <a:t>О</a:t>
            </a:r>
            <a:r>
              <a:rPr altLang="en-US" lang="ru-RU"/>
              <a:t>Й</a:t>
            </a:r>
            <a:r>
              <a:rPr altLang="en-US" lang="en-US"/>
              <a:t> </a:t>
            </a:r>
            <a:r>
              <a:rPr altLang="en-US" lang="ru-RU"/>
              <a:t>Л</a:t>
            </a:r>
            <a:r>
              <a:rPr altLang="en-US" lang="ru-RU"/>
              <a:t>Ю</a:t>
            </a:r>
            <a:r>
              <a:rPr altLang="en-US" lang="ru-RU"/>
              <a:t>БИМЫЙ</a:t>
            </a:r>
            <a:r>
              <a:rPr altLang="en-US" lang="en-US"/>
              <a:t> </a:t>
            </a:r>
            <a:r>
              <a:rPr altLang="en-US" lang="ru-RU"/>
              <a:t>П</a:t>
            </a:r>
            <a:r>
              <a:rPr altLang="en-US" lang="ru-RU"/>
              <a:t>И</a:t>
            </a:r>
            <a:r>
              <a:rPr altLang="en-US" lang="ru-RU"/>
              <a:t>С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Е</a:t>
            </a:r>
            <a:r>
              <a:rPr altLang="en-US" lang="ru-RU"/>
              <a:t>Л</a:t>
            </a:r>
            <a:r>
              <a:rPr altLang="en-US" lang="ru-RU"/>
              <a:t>Ь</a:t>
            </a:r>
            <a:br>
              <a:rPr altLang="en-US" lang="en-US"/>
            </a:br>
            <a:r>
              <a:rPr altLang="en-US" lang="ru-RU"/>
              <a:t>«</a:t>
            </a:r>
            <a:r>
              <a:rPr altLang="en-US" lang="ru-RU"/>
              <a:t>И</a:t>
            </a:r>
            <a:r>
              <a:rPr altLang="en-US" lang="en-US"/>
              <a:t>.</a:t>
            </a:r>
            <a:r>
              <a:rPr altLang="en-US" lang="ru-RU"/>
              <a:t>С</a:t>
            </a:r>
            <a:r>
              <a:rPr altLang="en-US" lang="en-US"/>
              <a:t>.</a:t>
            </a:r>
            <a:r>
              <a:rPr altLang="en-US" lang="ru-RU"/>
              <a:t>Т</a:t>
            </a:r>
            <a:r>
              <a:rPr altLang="en-US" lang="ru-RU"/>
              <a:t>У</a:t>
            </a:r>
            <a:r>
              <a:rPr altLang="en-US" lang="ru-RU"/>
              <a:t>Р</a:t>
            </a:r>
            <a:r>
              <a:rPr altLang="en-US" lang="ru-RU"/>
              <a:t>Г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Е</a:t>
            </a:r>
            <a:r>
              <a:rPr altLang="en-US" lang="ru-RU"/>
              <a:t>В</a:t>
            </a:r>
            <a:r>
              <a:rPr altLang="en-US" lang="ru-RU"/>
              <a:t>»</a:t>
            </a:r>
            <a:endParaRPr lang="ru-RU"/>
          </a:p>
        </p:txBody>
      </p:sp>
      <p:sp>
        <p:nvSpPr>
          <p:cNvPr id="1048663" name=""/>
          <p:cNvSpPr>
            <a:spLocks noGrp="1"/>
          </p:cNvSpPr>
          <p:nvPr>
            <p:ph type="subTitle" idx="1"/>
          </p:nvPr>
        </p:nvSpPr>
        <p:spPr>
          <a:xfrm>
            <a:off x="4964536" y="6075785"/>
            <a:ext cx="3739528" cy="465171"/>
          </a:xfrm>
        </p:spPr>
        <p:txBody>
          <a:bodyPr>
            <a:normAutofit fontScale="66667" lnSpcReduction="20000"/>
          </a:bodyPr>
          <a:p>
            <a:r>
              <a:rPr altLang="en-US" lang="ru-RU"/>
              <a:t>а</a:t>
            </a:r>
            <a:r>
              <a:rPr altLang="en-US" lang="ru-RU"/>
              <a:t>в</a:t>
            </a:r>
            <a:r>
              <a:rPr altLang="en-US" lang="ru-RU"/>
              <a:t>т</a:t>
            </a:r>
            <a:r>
              <a:rPr altLang="en-US" lang="ru-RU"/>
              <a:t>о</a:t>
            </a:r>
            <a:r>
              <a:rPr altLang="en-US" lang="ru-RU"/>
              <a:t>р</a:t>
            </a:r>
            <a:r>
              <a:rPr altLang="en-US" lang="en-US"/>
              <a:t> </a:t>
            </a:r>
            <a:r>
              <a:rPr altLang="en-US" lang="ru-RU"/>
              <a:t>п</a:t>
            </a:r>
            <a:r>
              <a:rPr altLang="en-US" lang="ru-RU"/>
              <a:t>р</a:t>
            </a:r>
            <a:r>
              <a:rPr altLang="en-US" lang="ru-RU"/>
              <a:t>о</a:t>
            </a:r>
            <a:r>
              <a:rPr altLang="en-US" lang="ru-RU"/>
              <a:t>екта</a:t>
            </a:r>
            <a:r>
              <a:rPr altLang="en-US" lang="en-US"/>
              <a:t>:</a:t>
            </a:r>
            <a:r>
              <a:rPr altLang="en-US" lang="en-US"/>
              <a:t> </a:t>
            </a:r>
            <a:r>
              <a:rPr altLang="en-US" lang="ru-RU"/>
              <a:t>Д</a:t>
            </a:r>
            <a:r>
              <a:rPr altLang="en-US" lang="ru-RU"/>
              <a:t>а</a:t>
            </a:r>
            <a:r>
              <a:rPr altLang="en-US" lang="ru-RU"/>
              <a:t>й</a:t>
            </a:r>
            <a:r>
              <a:rPr altLang="en-US" lang="ru-RU"/>
              <a:t>м</a:t>
            </a:r>
            <a:r>
              <a:rPr altLang="en-US" lang="ru-RU"/>
              <a:t>е</a:t>
            </a:r>
            <a:r>
              <a:rPr altLang="en-US" lang="ru-RU"/>
              <a:t>р</a:t>
            </a:r>
            <a:r>
              <a:rPr altLang="en-US" lang="ru-RU"/>
              <a:t>генова </a:t>
            </a:r>
            <a:r>
              <a:rPr altLang="en-US" lang="ru-RU"/>
              <a:t>Каракат</a:t>
            </a:r>
            <a:r>
              <a:rPr altLang="en-US" lang="en-US"/>
              <a:t>,</a:t>
            </a:r>
            <a:r>
              <a:rPr altLang="en-US" lang="en-US"/>
              <a:t> </a:t>
            </a:r>
            <a:r>
              <a:rPr altLang="en-US" lang="ru-RU"/>
              <a:t>у</a:t>
            </a:r>
            <a:r>
              <a:rPr altLang="en-US" lang="ru-RU"/>
              <a:t>ч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и</a:t>
            </a:r>
            <a:r>
              <a:rPr altLang="en-US" lang="ru-RU"/>
              <a:t>ц</a:t>
            </a:r>
            <a:r>
              <a:rPr altLang="en-US" lang="ru-RU"/>
              <a:t>а</a:t>
            </a:r>
            <a:r>
              <a:rPr altLang="en-US" lang="en-US"/>
              <a:t> </a:t>
            </a:r>
            <a:r>
              <a:rPr altLang="en-US" lang="en-US"/>
              <a:t>9</a:t>
            </a:r>
            <a:r>
              <a:rPr altLang="en-US" lang="ru-RU"/>
              <a:t>А</a:t>
            </a:r>
            <a:r>
              <a:rPr altLang="en-US" lang="en-US"/>
              <a:t> </a:t>
            </a:r>
            <a:r>
              <a:rPr altLang="en-US" lang="ru-RU"/>
              <a:t>к</a:t>
            </a:r>
            <a:r>
              <a:rPr altLang="en-US" lang="ru-RU"/>
              <a:t>л</a:t>
            </a:r>
            <a:r>
              <a:rPr altLang="en-US" lang="ru-RU"/>
              <a:t>асса 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ru-RU" smtClean="0"/>
              <a:t>Иван Сергеевич Тургенев</a:t>
            </a:r>
            <a:br>
              <a:rPr dirty="0" lang="ru-RU" smtClean="0"/>
            </a:br>
            <a:r>
              <a:rPr dirty="0" lang="ru-RU" smtClean="0"/>
              <a:t>1818-1883</a:t>
            </a:r>
            <a:endParaRPr dirty="0" lang="ru-RU"/>
          </a:p>
        </p:txBody>
      </p:sp>
      <p:pic>
        <p:nvPicPr>
          <p:cNvPr id="2097152" name="Содержимое 5" descr="соловьев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572000" y="1129857"/>
            <a:ext cx="3994654" cy="5275958"/>
          </a:xfrm>
        </p:spPr>
      </p:pic>
      <p:sp>
        <p:nvSpPr>
          <p:cNvPr id="1048590" name="TextBox 6"/>
          <p:cNvSpPr txBox="1"/>
          <p:nvPr/>
        </p:nvSpPr>
        <p:spPr>
          <a:xfrm>
            <a:off x="442074" y="1383030"/>
            <a:ext cx="3656910" cy="4091940"/>
          </a:xfrm>
          <a:prstGeom prst="rect"/>
          <a:noFill/>
        </p:spPr>
        <p:txBody>
          <a:bodyPr rtlCol="0" wrap="square">
            <a:spAutoFit/>
          </a:bodyPr>
          <a:p>
            <a:endParaRPr dirty="0" lang="ru-RU" smtClean="0"/>
          </a:p>
          <a:p>
            <a:endParaRPr dirty="0" lang="ru-RU"/>
          </a:p>
          <a:p>
            <a:endParaRPr dirty="0" lang="ru-RU" smtClean="0"/>
          </a:p>
          <a:p>
            <a:endParaRPr dirty="0" lang="ru-RU"/>
          </a:p>
          <a:p>
            <a:r>
              <a:rPr altLang="en-US" dirty="0" lang="ru-RU" smtClean="0"/>
              <a:t>Ива́н Серге́евич Турге́нев — русский писатель-реалист, поэт, публицист, драматург, прозаик и переводчик. Один из классиков русской литературы, внёсших наиболее значительный вклад в её развитие во второй половине XIX века. Высокую оценку творчество Тургенева получило в России и на Западе</a:t>
            </a:r>
            <a:r>
              <a:rPr dirty="0" lang="ru-RU" smtClean="0"/>
              <a:t>  </a:t>
            </a:r>
            <a:endParaRPr altLang="en-US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dur="500" id="7"/>
                                        <p:tgtEl>
                                          <p:spTgt spid="209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2"/>
                                        <p:tgtEl>
                                          <p:spTgt spid="104859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ru-RU" smtClean="0"/>
              <a:t>Тургеневский дуб</a:t>
            </a:r>
            <a:endParaRPr dirty="0" lang="ru-RU"/>
          </a:p>
        </p:txBody>
      </p:sp>
      <p:pic>
        <p:nvPicPr>
          <p:cNvPr id="2097153" name="Picture 9" descr="Дуб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5000628" y="714356"/>
            <a:ext cx="3571900" cy="5532943"/>
          </a:xfrm>
          <a:prstGeom prst="rect"/>
          <a:noFill/>
        </p:spPr>
      </p:pic>
      <p:sp>
        <p:nvSpPr>
          <p:cNvPr id="1048592" name="TextBox 5"/>
          <p:cNvSpPr txBox="1"/>
          <p:nvPr/>
        </p:nvSpPr>
        <p:spPr>
          <a:xfrm>
            <a:off x="357158" y="1785926"/>
            <a:ext cx="4214842" cy="45491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i="1" lang="ru-RU" smtClean="0"/>
              <a:t>Из письма </a:t>
            </a:r>
          </a:p>
          <a:p>
            <a:r>
              <a:rPr dirty="0" sz="2800" i="1" lang="ru-RU" smtClean="0"/>
              <a:t>Я.П. Полонскому:</a:t>
            </a:r>
          </a:p>
          <a:p>
            <a:r>
              <a:rPr dirty="0" sz="2800" i="1" lang="ru-RU" smtClean="0"/>
              <a:t>«Когда вы будете в Спасском, поклонитесь от меня дому, саду, моему молодому дубу, родине поклонитесь, которую я уже вероятно никогда не увижу».</a:t>
            </a:r>
          </a:p>
          <a:p>
            <a:endParaRPr dirty="0" lang="ru-RU"/>
          </a:p>
        </p:txBody>
      </p:sp>
      <p:sp>
        <p:nvSpPr>
          <p:cNvPr id="1048593" name="Содержимое 6"/>
          <p:cNvSpPr>
            <a:spLocks noGrp="1"/>
          </p:cNvSpPr>
          <p:nvPr>
            <p:ph idx="1"/>
          </p:nvPr>
        </p:nvSpPr>
        <p:spPr>
          <a:xfrm>
            <a:off x="304800" y="1554163"/>
            <a:ext cx="4624390" cy="4518044"/>
          </a:xfrm>
        </p:spPr>
        <p:txBody>
          <a:bodyPr/>
          <a:p>
            <a:pPr>
              <a:buNone/>
            </a:pPr>
            <a:endParaRPr dirty="0" lang="ru-RU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3000" id="7"/>
                                        <p:tgtEl>
                                          <p:spTgt spid="209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Ph="1" nodeType="clickEffect" presetClass="entr" presetID="24" presetSubtype="0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2"/>
                                        <p:tgtEl>
                                          <p:spTgt spid="1048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ru-RU" smtClean="0"/>
              <a:t>И.С.Тургеневу 20 лет, уже написаны и напечатаны первые лирические стихи</a:t>
            </a:r>
            <a:endParaRPr dirty="0" lang="ru-RU"/>
          </a:p>
        </p:txBody>
      </p:sp>
      <p:pic>
        <p:nvPicPr>
          <p:cNvPr id="2097154" name="Picture 2" descr="D:\Desktop\Тургенев\20 лет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857224" y="2357430"/>
            <a:ext cx="2863232" cy="3418784"/>
          </a:xfrm>
          <a:prstGeom prst="rect"/>
          <a:noFill/>
        </p:spPr>
      </p:pic>
      <p:sp>
        <p:nvSpPr>
          <p:cNvPr id="1048595" name="TextBox 4"/>
          <p:cNvSpPr txBox="1"/>
          <p:nvPr/>
        </p:nvSpPr>
        <p:spPr>
          <a:xfrm>
            <a:off x="4214810" y="2071678"/>
            <a:ext cx="4714908" cy="3647441"/>
          </a:xfrm>
          <a:prstGeom prst="rect"/>
          <a:noFill/>
        </p:spPr>
        <p:txBody>
          <a:bodyPr rtlCol="0" wrap="square">
            <a:spAutoFit/>
          </a:bodyPr>
          <a:p>
            <a:endParaRPr dirty="0" sz="2400" lang="ru-RU" smtClean="0"/>
          </a:p>
          <a:p>
            <a:r>
              <a:rPr dirty="0" sz="2400" lang="ru-RU" smtClean="0"/>
              <a:t>О будущем в голове у него бродили самые разные и неопределенные мысли: то он решал быть педагогом, профессором, то мечтал об ученой деятельности. Он очень много занимался историей, древними языками и философией.</a:t>
            </a:r>
            <a:endParaRPr dirty="0" sz="2400" lang="ru-RU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3000" id="7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>
            <a:spLocks noGrp="1"/>
          </p:cNvSpPr>
          <p:nvPr>
            <p:ph type="title"/>
          </p:nvPr>
        </p:nvSpPr>
        <p:spPr>
          <a:xfrm>
            <a:off x="268431" y="223947"/>
            <a:ext cx="8686800" cy="838200"/>
          </a:xfrm>
        </p:spPr>
        <p:txBody>
          <a:bodyPr>
            <a:normAutofit fontScale="90000"/>
          </a:bodyPr>
          <a:p>
            <a:pPr algn="ctr"/>
            <a:r>
              <a:rPr altLang="en-US" dirty="0" lang="ru-RU" smtClean="0"/>
              <a:t>С</a:t>
            </a:r>
            <a:r>
              <a:rPr altLang="en-US" dirty="0" lang="ru-RU" smtClean="0"/>
              <a:t>а</a:t>
            </a:r>
            <a:r>
              <a:rPr altLang="en-US" dirty="0" lang="ru-RU" smtClean="0"/>
              <a:t>м</a:t>
            </a:r>
            <a:r>
              <a:rPr altLang="en-US" dirty="0" lang="ru-RU" smtClean="0"/>
              <a:t>о</a:t>
            </a:r>
            <a:r>
              <a:rPr altLang="en-US" dirty="0" lang="ru-RU" smtClean="0"/>
              <a:t>е</a:t>
            </a:r>
            <a:r>
              <a:rPr altLang="en-US" dirty="0" lang="en-US" smtClean="0"/>
              <a:t> </a:t>
            </a:r>
            <a:r>
              <a:rPr altLang="en-US" dirty="0" lang="ru-RU" smtClean="0"/>
              <a:t>з</a:t>
            </a:r>
            <a:r>
              <a:rPr altLang="en-US" dirty="0" lang="ru-RU" smtClean="0"/>
              <a:t>а</a:t>
            </a:r>
            <a:r>
              <a:rPr altLang="en-US" dirty="0" lang="ru-RU" smtClean="0"/>
              <a:t>п</a:t>
            </a:r>
            <a:r>
              <a:rPr altLang="en-US" dirty="0" lang="ru-RU" smtClean="0"/>
              <a:t>о</a:t>
            </a:r>
            <a:r>
              <a:rPr altLang="en-US" dirty="0" lang="ru-RU" smtClean="0"/>
              <a:t>м</a:t>
            </a:r>
            <a:r>
              <a:rPr altLang="en-US" dirty="0" lang="ru-RU" smtClean="0"/>
              <a:t>и</a:t>
            </a:r>
            <a:r>
              <a:rPr altLang="en-US" dirty="0" lang="ru-RU" smtClean="0"/>
              <a:t>н</a:t>
            </a:r>
            <a:r>
              <a:rPr altLang="en-US" dirty="0" lang="ru-RU" smtClean="0"/>
              <a:t>а</a:t>
            </a:r>
            <a:r>
              <a:rPr altLang="en-US" dirty="0" lang="ru-RU" smtClean="0"/>
              <a:t>ю</a:t>
            </a:r>
            <a:r>
              <a:rPr altLang="en-US" dirty="0" lang="ru-RU" smtClean="0"/>
              <a:t>щи</a:t>
            </a:r>
            <a:r>
              <a:rPr altLang="en-US" dirty="0" lang="ru-RU" smtClean="0"/>
              <a:t>е</a:t>
            </a:r>
            <a:r>
              <a:rPr altLang="en-US" dirty="0" lang="ru-RU" smtClean="0"/>
              <a:t>с</a:t>
            </a:r>
            <a:r>
              <a:rPr altLang="en-US" dirty="0" lang="ru-RU" smtClean="0"/>
              <a:t>я</a:t>
            </a:r>
            <a:r>
              <a:rPr altLang="en-US" dirty="0" lang="en-US" smtClean="0"/>
              <a:t> </a:t>
            </a:r>
            <a:r>
              <a:rPr altLang="en-US" dirty="0" lang="ru-RU" smtClean="0"/>
              <a:t>п</a:t>
            </a:r>
            <a:r>
              <a:rPr altLang="en-US" dirty="0" lang="ru-RU" smtClean="0"/>
              <a:t>р</a:t>
            </a:r>
            <a:r>
              <a:rPr altLang="en-US" dirty="0" lang="ru-RU" smtClean="0"/>
              <a:t>о</a:t>
            </a:r>
            <a:r>
              <a:rPr altLang="en-US" dirty="0" lang="ru-RU" smtClean="0"/>
              <a:t>и</a:t>
            </a:r>
            <a:r>
              <a:rPr altLang="en-US" dirty="0" lang="ru-RU" smtClean="0"/>
              <a:t>з</a:t>
            </a:r>
            <a:r>
              <a:rPr altLang="en-US" dirty="0" lang="ru-RU" smtClean="0"/>
              <a:t>ведение </a:t>
            </a:r>
            <a:r>
              <a:rPr altLang="en-US" dirty="0" lang="ru-RU" smtClean="0"/>
              <a:t>«</a:t>
            </a:r>
            <a:r>
              <a:rPr altLang="en-US" dirty="0" lang="ru-RU" smtClean="0"/>
              <a:t>А</a:t>
            </a:r>
            <a:r>
              <a:rPr altLang="en-US" dirty="0" lang="ru-RU" smtClean="0"/>
              <a:t>с</a:t>
            </a:r>
            <a:r>
              <a:rPr altLang="en-US" dirty="0" lang="ru-RU" smtClean="0"/>
              <a:t>я</a:t>
            </a:r>
            <a:r>
              <a:rPr altLang="en-US" dirty="0" lang="ru-RU" smtClean="0"/>
              <a:t>»</a:t>
            </a:r>
            <a:endParaRPr dirty="0" lang="ru-RU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5004855" y="1508209"/>
            <a:ext cx="3630392" cy="4467351"/>
          </a:xfrm>
          <a:prstGeom prst="rect"/>
        </p:spPr>
      </p:pic>
      <p:sp>
        <p:nvSpPr>
          <p:cNvPr id="1048597" name=""/>
          <p:cNvSpPr txBox="1"/>
          <p:nvPr/>
        </p:nvSpPr>
        <p:spPr>
          <a:xfrm>
            <a:off x="611831" y="1062147"/>
            <a:ext cx="4000000" cy="5539740"/>
          </a:xfrm>
          <a:prstGeom prst="rect"/>
        </p:spPr>
        <p:txBody>
          <a:bodyPr rtlCol="0" wrap="square">
            <a:spAutoFit/>
          </a:bodyPr>
          <a:p>
            <a:r>
              <a:rPr altLang="en-US" sz="2800" lang="ru-RU">
                <a:solidFill>
                  <a:srgbClr val="000000"/>
                </a:solidFill>
              </a:rPr>
              <a:t>Э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ведение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но 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г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прост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ет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х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б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енных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х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й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Данн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изведение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илос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м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рес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ж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б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г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г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ями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dirty="0" lang="ru-RU" smtClean="0"/>
              <a:t>Сборник рассказов «Записки охотника»</a:t>
            </a:r>
            <a:endParaRPr dirty="0" lang="ru-RU"/>
          </a:p>
        </p:txBody>
      </p:sp>
      <p:pic>
        <p:nvPicPr>
          <p:cNvPr id="2097156" name="Содержимое 3" descr="бирюк 3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804077" y="1357298"/>
            <a:ext cx="4339923" cy="5089547"/>
          </a:xfrm>
        </p:spPr>
      </p:pic>
      <p:pic>
        <p:nvPicPr>
          <p:cNvPr id="2097157" name="Picture 6" descr="сканирование0013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428596" y="1357298"/>
            <a:ext cx="4098823" cy="5072098"/>
          </a:xfrm>
          <a:prstGeom prst="rect"/>
          <a:noFill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dur="2000" id="7"/>
                                        <p:tgtEl>
                                          <p:spTgt spid="209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lastClr="000000" val="windowText"/>
      </a:dk1>
      <a:lt1>
        <a:sysClr lastClr="FFFFFF" val="window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l" rig="threePt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dir="t" rig="balanced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algn="t" flip="none" sx="95000" sy="95000" tx="0" ty="0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Иван Сергеевич Тургенев 1818-1883</dc:title>
  <dc:creator>Смирнова</dc:creator>
  <cp:lastModifiedBy>кл2</cp:lastModifiedBy>
  <dcterms:created xsi:type="dcterms:W3CDTF">2010-12-12T14:27:02Z</dcterms:created>
  <dcterms:modified xsi:type="dcterms:W3CDTF">2023-11-01T17:16:56Z</dcterms:modified>
</cp:coreProperties>
</file>